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8" r:id="rId2"/>
    <p:sldId id="299" r:id="rId3"/>
    <p:sldId id="300" r:id="rId4"/>
  </p:sldIdLst>
  <p:sldSz cx="12192000" cy="6858000"/>
  <p:notesSz cx="6797675" cy="9926638"/>
  <p:custDataLst>
    <p:tags r:id="rId7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003F75"/>
      </a:buClr>
      <a:buFont typeface="Wingdings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003F75"/>
      </a:buClr>
      <a:buFont typeface="Wingdings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003F75"/>
      </a:buClr>
      <a:buFont typeface="Wingdings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003F75"/>
      </a:buClr>
      <a:buFont typeface="Wingdings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003F75"/>
      </a:buClr>
      <a:buFont typeface="Wingdings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5"/>
    <a:srgbClr val="868686"/>
    <a:srgbClr val="6AADD4"/>
    <a:srgbClr val="889789"/>
    <a:srgbClr val="48287B"/>
    <a:srgbClr val="793542"/>
    <a:srgbClr val="9AA637"/>
    <a:srgbClr val="306151"/>
    <a:srgbClr val="888D89"/>
    <a:srgbClr val="9E4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1" autoAdjust="0"/>
    <p:restoredTop sz="95911" autoAdjust="0"/>
  </p:normalViewPr>
  <p:slideViewPr>
    <p:cSldViewPr>
      <p:cViewPr varScale="1">
        <p:scale>
          <a:sx n="100" d="100"/>
          <a:sy n="100" d="100"/>
        </p:scale>
        <p:origin x="58" y="41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108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4983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r>
              <a:rPr lang="de-DE" altLang="de-DE"/>
              <a:t>Prof. Dr.-Ing. S. Böttinger, Agrartechnik Hohenheim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3" y="9428163"/>
            <a:ext cx="1165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fld id="{31B448E2-608F-4C12-A5BD-0EF9AB3ED3D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6139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 smtClean="0"/>
              <a:t>Klicken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Sie</a:t>
            </a:r>
            <a:r>
              <a:rPr lang="en-US" altLang="de-DE" dirty="0" smtClean="0"/>
              <a:t>, um die </a:t>
            </a:r>
            <a:r>
              <a:rPr lang="en-US" altLang="de-DE" dirty="0" err="1" smtClean="0"/>
              <a:t>Formate</a:t>
            </a:r>
            <a:r>
              <a:rPr lang="en-US" altLang="de-DE" dirty="0" smtClean="0"/>
              <a:t> des </a:t>
            </a:r>
            <a:r>
              <a:rPr lang="en-US" altLang="de-DE" dirty="0" err="1" smtClean="0"/>
              <a:t>Vorlagentextes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zu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bearbeiten</a:t>
            </a:r>
            <a:endParaRPr lang="en-US" altLang="de-DE" dirty="0" smtClean="0"/>
          </a:p>
          <a:p>
            <a:pPr lvl="1"/>
            <a:r>
              <a:rPr lang="en-US" altLang="de-DE" dirty="0" err="1" smtClean="0"/>
              <a:t>Zweite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  <a:p>
            <a:pPr lvl="2"/>
            <a:r>
              <a:rPr lang="en-US" altLang="de-DE" dirty="0" err="1" smtClean="0"/>
              <a:t>Dritte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  <a:p>
            <a:pPr lvl="3"/>
            <a:r>
              <a:rPr lang="en-US" altLang="de-DE" dirty="0" err="1" smtClean="0"/>
              <a:t>Vierte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  <a:p>
            <a:pPr lvl="4"/>
            <a:r>
              <a:rPr lang="en-US" altLang="de-DE" dirty="0" err="1" smtClean="0"/>
              <a:t>Fünfte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US" altLang="de-DE" dirty="0" smtClean="0"/>
              <a:t>Prof. Dr.-Ing. S. Böttinger, </a:t>
            </a:r>
            <a:r>
              <a:rPr lang="en-US" altLang="de-DE" dirty="0" err="1" smtClean="0"/>
              <a:t>Agrartechnik</a:t>
            </a:r>
            <a:r>
              <a:rPr lang="en-US" altLang="de-DE" dirty="0" smtClean="0"/>
              <a:t> Hohenheim</a:t>
            </a:r>
            <a:endParaRPr lang="en-US" alt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EA6EC620-E88E-4FDB-A77B-BB8444048E6E}" type="slidenum">
              <a:rPr lang="en-US" altLang="de-DE" smtClean="0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0856933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3.xml"/><Relationship Id="rId7" Type="http://schemas.openxmlformats.org/officeDocument/2006/relationships/image" Target="../media/image4.png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5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1417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8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1" y="1646243"/>
            <a:ext cx="8447616" cy="1470025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de-DE" noProof="0" dirty="0" err="1" smtClean="0"/>
              <a:t>Präsentationstitel</a:t>
            </a:r>
            <a:endParaRPr lang="en-US" altLang="de-DE" noProof="0" dirty="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3251" y="3548063"/>
            <a:ext cx="8447616" cy="1752600"/>
          </a:xfrm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de-DE" noProof="0" dirty="0" err="1" smtClean="0"/>
              <a:t>Formatvorlage</a:t>
            </a:r>
            <a:r>
              <a:rPr lang="en-US" altLang="de-DE" noProof="0" dirty="0" smtClean="0"/>
              <a:t> des </a:t>
            </a:r>
            <a:r>
              <a:rPr lang="en-US" altLang="de-DE" noProof="0" dirty="0" err="1" smtClean="0"/>
              <a:t>Untertitelmasters</a:t>
            </a:r>
            <a:r>
              <a:rPr lang="en-US" altLang="de-DE" noProof="0" dirty="0" smtClean="0"/>
              <a:t> </a:t>
            </a:r>
            <a:r>
              <a:rPr lang="en-US" altLang="de-DE" noProof="0" dirty="0" err="1" smtClean="0"/>
              <a:t>durch</a:t>
            </a:r>
            <a:r>
              <a:rPr lang="en-US" altLang="de-DE" noProof="0" dirty="0" smtClean="0"/>
              <a:t> </a:t>
            </a:r>
            <a:r>
              <a:rPr lang="en-US" altLang="de-DE" noProof="0" dirty="0" err="1" smtClean="0"/>
              <a:t>Klicken</a:t>
            </a:r>
            <a:r>
              <a:rPr lang="en-US" altLang="de-DE" noProof="0" dirty="0" smtClean="0"/>
              <a:t> </a:t>
            </a:r>
            <a:r>
              <a:rPr lang="en-US" altLang="de-DE" noProof="0" dirty="0" err="1" smtClean="0"/>
              <a:t>bearbeiten</a:t>
            </a:r>
            <a:endParaRPr lang="en-US" altLang="de-DE" noProof="0" dirty="0" smtClean="0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2336800" y="5715000"/>
            <a:ext cx="8432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/>
            <a:endParaRPr lang="en-US" sz="140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495" y="6093360"/>
            <a:ext cx="2275543" cy="576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6093360"/>
            <a:ext cx="2227640" cy="5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211" userDrawn="1">
          <p15:clr>
            <a:srgbClr val="FBAE40"/>
          </p15:clr>
        </p15:guide>
        <p15:guide id="3" pos="7469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119" userDrawn="1">
          <p15:clr>
            <a:srgbClr val="FBAE40"/>
          </p15:clr>
        </p15:guide>
        <p15:guide id="6" orient="horz" pos="420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mit_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6497678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000" y="0"/>
            <a:ext cx="11580000" cy="646331"/>
          </a:xfrm>
          <a:prstGeom prst="rect">
            <a:avLst/>
          </a:prstGeom>
        </p:spPr>
        <p:txBody>
          <a:bodyPr lIns="216000" tIns="90000" rIns="216000" bIns="90000" anchor="ctr"/>
          <a:lstStyle>
            <a:lvl1pPr algn="l">
              <a:defRPr b="1">
                <a:latin typeface="Arial Black" panose="020B0A04020102020204" pitchFamily="34" charset="0"/>
              </a:defRPr>
            </a:lvl1pPr>
          </a:lstStyle>
          <a:p>
            <a:r>
              <a:rPr lang="en-US" dirty="0" err="1" smtClean="0"/>
              <a:t>Überschrift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6488392"/>
            <a:ext cx="1188128" cy="307214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98" y="6489340"/>
            <a:ext cx="1137530" cy="288000"/>
          </a:xfrm>
          <a:prstGeom prst="rect">
            <a:avLst/>
          </a:prstGeom>
        </p:spPr>
      </p:pic>
      <p:cxnSp>
        <p:nvCxnSpPr>
          <p:cNvPr id="5" name="Gerader Verbinder 4"/>
          <p:cNvCxnSpPr/>
          <p:nvPr userDrawn="1"/>
        </p:nvCxnSpPr>
        <p:spPr bwMode="auto">
          <a:xfrm>
            <a:off x="0" y="648000"/>
            <a:ext cx="12204000" cy="0"/>
          </a:xfrm>
          <a:prstGeom prst="line">
            <a:avLst/>
          </a:prstGeom>
          <a:noFill/>
          <a:ln w="19050" cap="flat" cmpd="sng" algn="ctr">
            <a:solidFill>
              <a:srgbClr val="003F7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Inhaltsplatzhalter 11"/>
          <p:cNvSpPr>
            <a:spLocks noGrp="1"/>
          </p:cNvSpPr>
          <p:nvPr>
            <p:ph sz="quarter" idx="10"/>
          </p:nvPr>
        </p:nvSpPr>
        <p:spPr>
          <a:xfrm>
            <a:off x="324000" y="882000"/>
            <a:ext cx="11640988" cy="5389339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0" y="0"/>
            <a:ext cx="612000" cy="646331"/>
          </a:xfrm>
          <a:prstGeom prst="rect">
            <a:avLst/>
          </a:prstGeom>
          <a:solidFill>
            <a:srgbClr val="003F75"/>
          </a:solidFill>
          <a:ln>
            <a:solidFill>
              <a:srgbClr val="003F75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buNone/>
            </a:pPr>
            <a:endParaRPr lang="de-DE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platzhalter 5"/>
          <p:cNvSpPr>
            <a:spLocks noGrp="1" noChangeAspect="1"/>
          </p:cNvSpPr>
          <p:nvPr>
            <p:ph type="body" sz="quarter" idx="12"/>
          </p:nvPr>
        </p:nvSpPr>
        <p:spPr>
          <a:xfrm>
            <a:off x="0" y="0"/>
            <a:ext cx="576000" cy="647999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63556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43" userDrawn="1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550" userDrawn="1">
          <p15:clr>
            <a:srgbClr val="FBAE40"/>
          </p15:clr>
        </p15:guide>
        <p15:guide id="5" orient="horz" pos="414" userDrawn="1">
          <p15:clr>
            <a:srgbClr val="FBAE40"/>
          </p15:clr>
        </p15:guide>
        <p15:guide id="6" orient="horz" pos="4042">
          <p15:clr>
            <a:srgbClr val="FBAE40"/>
          </p15:clr>
        </p15:guide>
        <p15:guide id="7" pos="3704" userDrawn="1">
          <p15:clr>
            <a:srgbClr val="FBAE40"/>
          </p15:clr>
        </p15:guide>
        <p15:guide id="8" pos="3976" userDrawn="1">
          <p15:clr>
            <a:srgbClr val="FBAE40"/>
          </p15:clr>
        </p15:guide>
        <p15:guide id="9" orient="horz" pos="3906" userDrawn="1">
          <p15:clr>
            <a:srgbClr val="FBAE40"/>
          </p15:clr>
        </p15:guide>
        <p15:guide id="11" pos="279" userDrawn="1">
          <p15:clr>
            <a:srgbClr val="FBAE40"/>
          </p15:clr>
        </p15:guide>
        <p15:guide id="12" orient="horz" pos="22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e_mit_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7158197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000" y="0"/>
            <a:ext cx="11580000" cy="646331"/>
          </a:xfrm>
          <a:prstGeom prst="rect">
            <a:avLst/>
          </a:prstGeom>
        </p:spPr>
        <p:txBody>
          <a:bodyPr lIns="216000" tIns="90000" rIns="216000" bIns="90000" anchor="ctr"/>
          <a:lstStyle>
            <a:lvl1pPr algn="l">
              <a:defRPr b="1">
                <a:latin typeface="Arial Black" panose="020B0A04020102020204" pitchFamily="34" charset="0"/>
              </a:defRPr>
            </a:lvl1pPr>
          </a:lstStyle>
          <a:p>
            <a:r>
              <a:rPr lang="en-US" dirty="0" err="1" smtClean="0"/>
              <a:t>Überschrift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6488392"/>
            <a:ext cx="1188128" cy="307214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98" y="6489340"/>
            <a:ext cx="1137530" cy="288000"/>
          </a:xfrm>
          <a:prstGeom prst="rect">
            <a:avLst/>
          </a:prstGeom>
        </p:spPr>
      </p:pic>
      <p:cxnSp>
        <p:nvCxnSpPr>
          <p:cNvPr id="5" name="Gerader Verbinder 4"/>
          <p:cNvCxnSpPr/>
          <p:nvPr userDrawn="1"/>
        </p:nvCxnSpPr>
        <p:spPr bwMode="auto">
          <a:xfrm>
            <a:off x="0" y="648000"/>
            <a:ext cx="12204000" cy="0"/>
          </a:xfrm>
          <a:prstGeom prst="line">
            <a:avLst/>
          </a:prstGeom>
          <a:noFill/>
          <a:ln w="19050" cap="flat" cmpd="sng" algn="ctr">
            <a:solidFill>
              <a:srgbClr val="003F7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Inhaltsplatzhalter 11"/>
          <p:cNvSpPr>
            <a:spLocks noGrp="1"/>
          </p:cNvSpPr>
          <p:nvPr>
            <p:ph sz="quarter" idx="10"/>
          </p:nvPr>
        </p:nvSpPr>
        <p:spPr>
          <a:xfrm>
            <a:off x="324001" y="882000"/>
            <a:ext cx="5771999" cy="5389339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0" y="0"/>
            <a:ext cx="612000" cy="646331"/>
          </a:xfrm>
          <a:prstGeom prst="rect">
            <a:avLst/>
          </a:prstGeom>
          <a:solidFill>
            <a:srgbClr val="003F75"/>
          </a:solidFill>
          <a:ln>
            <a:solidFill>
              <a:srgbClr val="003F75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buNone/>
            </a:pPr>
            <a:endParaRPr lang="de-DE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Inhaltsplatzhalter 11"/>
          <p:cNvSpPr>
            <a:spLocks noGrp="1"/>
          </p:cNvSpPr>
          <p:nvPr>
            <p:ph sz="quarter" idx="11"/>
          </p:nvPr>
        </p:nvSpPr>
        <p:spPr>
          <a:xfrm>
            <a:off x="6096000" y="882000"/>
            <a:ext cx="5868652" cy="5389339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15" name="Textplatzhalter 5"/>
          <p:cNvSpPr>
            <a:spLocks noGrp="1" noChangeAspect="1"/>
          </p:cNvSpPr>
          <p:nvPr>
            <p:ph type="body" sz="quarter" idx="12"/>
          </p:nvPr>
        </p:nvSpPr>
        <p:spPr>
          <a:xfrm>
            <a:off x="0" y="0"/>
            <a:ext cx="576000" cy="647999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0305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550">
          <p15:clr>
            <a:srgbClr val="FBAE40"/>
          </p15:clr>
        </p15:guide>
        <p15:guide id="5" orient="horz" pos="414">
          <p15:clr>
            <a:srgbClr val="FBAE40"/>
          </p15:clr>
        </p15:guide>
        <p15:guide id="6" orient="horz" pos="4042">
          <p15:clr>
            <a:srgbClr val="FBAE40"/>
          </p15:clr>
        </p15:guide>
        <p15:guide id="7" pos="3704">
          <p15:clr>
            <a:srgbClr val="FBAE40"/>
          </p15:clr>
        </p15:guide>
        <p15:guide id="8" pos="3976">
          <p15:clr>
            <a:srgbClr val="FBAE40"/>
          </p15:clr>
        </p15:guide>
        <p15:guide id="9" orient="horz" pos="3906">
          <p15:clr>
            <a:srgbClr val="FBAE40"/>
          </p15:clr>
        </p15:guide>
        <p15:guide id="11" pos="279">
          <p15:clr>
            <a:srgbClr val="FBAE40"/>
          </p15:clr>
        </p15:guide>
        <p15:guide id="12" orient="horz" pos="22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9930915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46331"/>
          </a:xfrm>
          <a:prstGeom prst="rect">
            <a:avLst/>
          </a:prstGeom>
        </p:spPr>
        <p:txBody>
          <a:bodyPr lIns="216000" tIns="90000" rIns="216000" bIns="90000" anchor="ctr"/>
          <a:lstStyle>
            <a:lvl1pPr algn="l">
              <a:defRPr b="1">
                <a:latin typeface="Arial Black" panose="020B0A04020102020204" pitchFamily="34" charset="0"/>
              </a:defRPr>
            </a:lvl1pPr>
          </a:lstStyle>
          <a:p>
            <a:r>
              <a:rPr lang="en-US" dirty="0" err="1" smtClean="0"/>
              <a:t>Überschrift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6488392"/>
            <a:ext cx="1188128" cy="307214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98" y="6489340"/>
            <a:ext cx="1137530" cy="288000"/>
          </a:xfrm>
          <a:prstGeom prst="rect">
            <a:avLst/>
          </a:prstGeom>
        </p:spPr>
      </p:pic>
      <p:cxnSp>
        <p:nvCxnSpPr>
          <p:cNvPr id="5" name="Gerader Verbinder 4"/>
          <p:cNvCxnSpPr/>
          <p:nvPr userDrawn="1"/>
        </p:nvCxnSpPr>
        <p:spPr bwMode="auto">
          <a:xfrm>
            <a:off x="0" y="648000"/>
            <a:ext cx="12204000" cy="0"/>
          </a:xfrm>
          <a:prstGeom prst="line">
            <a:avLst/>
          </a:prstGeom>
          <a:noFill/>
          <a:ln w="19050" cap="flat" cmpd="sng" algn="ctr">
            <a:solidFill>
              <a:srgbClr val="003F7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Inhaltsplatzhalter 11"/>
          <p:cNvSpPr>
            <a:spLocks noGrp="1"/>
          </p:cNvSpPr>
          <p:nvPr>
            <p:ph sz="quarter" idx="10"/>
          </p:nvPr>
        </p:nvSpPr>
        <p:spPr>
          <a:xfrm>
            <a:off x="324000" y="882000"/>
            <a:ext cx="11629628" cy="5389339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368899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550">
          <p15:clr>
            <a:srgbClr val="FBAE40"/>
          </p15:clr>
        </p15:guide>
        <p15:guide id="5" orient="horz" pos="414">
          <p15:clr>
            <a:srgbClr val="FBAE40"/>
          </p15:clr>
        </p15:guide>
        <p15:guide id="6" orient="horz" pos="4042">
          <p15:clr>
            <a:srgbClr val="FBAE40"/>
          </p15:clr>
        </p15:guide>
        <p15:guide id="7" pos="3704">
          <p15:clr>
            <a:srgbClr val="FBAE40"/>
          </p15:clr>
        </p15:guide>
        <p15:guide id="8" pos="3976">
          <p15:clr>
            <a:srgbClr val="FBAE40"/>
          </p15:clr>
        </p15:guide>
        <p15:guide id="9" orient="horz" pos="3906">
          <p15:clr>
            <a:srgbClr val="FBAE40"/>
          </p15:clr>
        </p15:guide>
        <p15:guide id="11" pos="279">
          <p15:clr>
            <a:srgbClr val="FBAE40"/>
          </p15:clr>
        </p15:guide>
        <p15:guide id="12" orient="horz" pos="22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e_ohne_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8856627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46331"/>
          </a:xfrm>
          <a:prstGeom prst="rect">
            <a:avLst/>
          </a:prstGeom>
        </p:spPr>
        <p:txBody>
          <a:bodyPr lIns="216000" tIns="90000" rIns="216000" bIns="90000" anchor="ctr"/>
          <a:lstStyle>
            <a:lvl1pPr algn="l">
              <a:defRPr b="1">
                <a:latin typeface="Arial Black" panose="020B0A04020102020204" pitchFamily="34" charset="0"/>
              </a:defRPr>
            </a:lvl1pPr>
          </a:lstStyle>
          <a:p>
            <a:r>
              <a:rPr lang="en-US" dirty="0" err="1" smtClean="0"/>
              <a:t>Überschrift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6488392"/>
            <a:ext cx="1188128" cy="307214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98" y="6489340"/>
            <a:ext cx="1137530" cy="288000"/>
          </a:xfrm>
          <a:prstGeom prst="rect">
            <a:avLst/>
          </a:prstGeom>
        </p:spPr>
      </p:pic>
      <p:cxnSp>
        <p:nvCxnSpPr>
          <p:cNvPr id="5" name="Gerader Verbinder 4"/>
          <p:cNvCxnSpPr/>
          <p:nvPr userDrawn="1"/>
        </p:nvCxnSpPr>
        <p:spPr bwMode="auto">
          <a:xfrm>
            <a:off x="0" y="648000"/>
            <a:ext cx="12204000" cy="0"/>
          </a:xfrm>
          <a:prstGeom prst="line">
            <a:avLst/>
          </a:prstGeom>
          <a:noFill/>
          <a:ln w="19050" cap="flat" cmpd="sng" algn="ctr">
            <a:solidFill>
              <a:srgbClr val="003F7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Inhaltsplatzhalter 11"/>
          <p:cNvSpPr>
            <a:spLocks noGrp="1"/>
          </p:cNvSpPr>
          <p:nvPr>
            <p:ph sz="quarter" idx="10"/>
          </p:nvPr>
        </p:nvSpPr>
        <p:spPr>
          <a:xfrm>
            <a:off x="324000" y="882000"/>
            <a:ext cx="5772000" cy="5389339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9" name="Inhaltsplatzhalter 11"/>
          <p:cNvSpPr>
            <a:spLocks noGrp="1"/>
          </p:cNvSpPr>
          <p:nvPr>
            <p:ph sz="quarter" idx="11"/>
          </p:nvPr>
        </p:nvSpPr>
        <p:spPr>
          <a:xfrm>
            <a:off x="6096000" y="882000"/>
            <a:ext cx="5868652" cy="5389339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296661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550">
          <p15:clr>
            <a:srgbClr val="FBAE40"/>
          </p15:clr>
        </p15:guide>
        <p15:guide id="5" orient="horz" pos="414">
          <p15:clr>
            <a:srgbClr val="FBAE40"/>
          </p15:clr>
        </p15:guide>
        <p15:guide id="6" orient="horz" pos="4042">
          <p15:clr>
            <a:srgbClr val="FBAE40"/>
          </p15:clr>
        </p15:guide>
        <p15:guide id="7" pos="3704">
          <p15:clr>
            <a:srgbClr val="FBAE40"/>
          </p15:clr>
        </p15:guide>
        <p15:guide id="8" pos="3976">
          <p15:clr>
            <a:srgbClr val="FBAE40"/>
          </p15:clr>
        </p15:guide>
        <p15:guide id="9" orient="horz" pos="3906">
          <p15:clr>
            <a:srgbClr val="FBAE40"/>
          </p15:clr>
        </p15:guide>
        <p15:guide id="11" pos="279">
          <p15:clr>
            <a:srgbClr val="FBAE40"/>
          </p15:clr>
        </p15:guide>
        <p15:guide id="12" orient="horz" pos="22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3125080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0"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46331"/>
          </a:xfrm>
          <a:prstGeom prst="rect">
            <a:avLst/>
          </a:prstGeom>
        </p:spPr>
        <p:txBody>
          <a:bodyPr lIns="216000" tIns="90000" rIns="216000" bIns="90000" anchor="ctr"/>
          <a:lstStyle>
            <a:lvl1pPr algn="l">
              <a:defRPr b="1">
                <a:latin typeface="Arial Black" panose="020B0A04020102020204" pitchFamily="34" charset="0"/>
              </a:defRPr>
            </a:lvl1pPr>
          </a:lstStyle>
          <a:p>
            <a:r>
              <a:rPr lang="en-US" dirty="0" err="1" smtClean="0"/>
              <a:t>Überschrift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6488392"/>
            <a:ext cx="1188128" cy="307214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98" y="6489340"/>
            <a:ext cx="1137530" cy="288000"/>
          </a:xfrm>
          <a:prstGeom prst="rect">
            <a:avLst/>
          </a:prstGeom>
        </p:spPr>
      </p:pic>
      <p:sp>
        <p:nvSpPr>
          <p:cNvPr id="12" name="Inhaltsplatzhalter 11"/>
          <p:cNvSpPr>
            <a:spLocks noGrp="1"/>
          </p:cNvSpPr>
          <p:nvPr>
            <p:ph sz="quarter" idx="10"/>
          </p:nvPr>
        </p:nvSpPr>
        <p:spPr>
          <a:xfrm>
            <a:off x="324000" y="657226"/>
            <a:ext cx="11640988" cy="5614114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163658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550">
          <p15:clr>
            <a:srgbClr val="FBAE40"/>
          </p15:clr>
        </p15:guide>
        <p15:guide id="5" orient="horz" pos="414">
          <p15:clr>
            <a:srgbClr val="FBAE40"/>
          </p15:clr>
        </p15:guide>
        <p15:guide id="6" orient="horz" pos="4042">
          <p15:clr>
            <a:srgbClr val="FBAE40"/>
          </p15:clr>
        </p15:guide>
        <p15:guide id="7" pos="3704">
          <p15:clr>
            <a:srgbClr val="FBAE40"/>
          </p15:clr>
        </p15:guide>
        <p15:guide id="8" pos="3976">
          <p15:clr>
            <a:srgbClr val="FBAE40"/>
          </p15:clr>
        </p15:guide>
        <p15:guide id="9" orient="horz" pos="3906">
          <p15:clr>
            <a:srgbClr val="FBAE40"/>
          </p15:clr>
        </p15:guide>
        <p15:guide id="11" pos="279">
          <p15:clr>
            <a:srgbClr val="FBAE40"/>
          </p15:clr>
        </p15:guide>
        <p15:guide id="12" orient="horz" pos="22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e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4209996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46331"/>
          </a:xfrm>
          <a:prstGeom prst="rect">
            <a:avLst/>
          </a:prstGeom>
        </p:spPr>
        <p:txBody>
          <a:bodyPr lIns="216000" tIns="90000" rIns="216000" bIns="90000" anchor="ctr"/>
          <a:lstStyle>
            <a:lvl1pPr algn="l">
              <a:defRPr b="1">
                <a:latin typeface="Arial Black" panose="020B0A04020102020204" pitchFamily="34" charset="0"/>
              </a:defRPr>
            </a:lvl1pPr>
          </a:lstStyle>
          <a:p>
            <a:r>
              <a:rPr lang="en-US" dirty="0" err="1" smtClean="0"/>
              <a:t>Überschrift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6488392"/>
            <a:ext cx="1188128" cy="307214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98" y="6489340"/>
            <a:ext cx="1137530" cy="288000"/>
          </a:xfrm>
          <a:prstGeom prst="rect">
            <a:avLst/>
          </a:prstGeom>
        </p:spPr>
      </p:pic>
      <p:sp>
        <p:nvSpPr>
          <p:cNvPr id="12" name="Inhaltsplatzhalter 11"/>
          <p:cNvSpPr>
            <a:spLocks noGrp="1"/>
          </p:cNvSpPr>
          <p:nvPr>
            <p:ph sz="quarter" idx="10"/>
          </p:nvPr>
        </p:nvSpPr>
        <p:spPr>
          <a:xfrm>
            <a:off x="324000" y="657226"/>
            <a:ext cx="5772000" cy="5614114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8" name="Inhaltsplatzhalter 11"/>
          <p:cNvSpPr>
            <a:spLocks noGrp="1"/>
          </p:cNvSpPr>
          <p:nvPr>
            <p:ph sz="quarter" idx="11"/>
          </p:nvPr>
        </p:nvSpPr>
        <p:spPr>
          <a:xfrm>
            <a:off x="6106132" y="657225"/>
            <a:ext cx="5858856" cy="5614114"/>
          </a:xfrm>
        </p:spPr>
        <p:txBody>
          <a:bodyPr wrap="square" lIns="0" tIns="0" rIns="0" bIns="0"/>
          <a:lstStyle>
            <a:lvl1pPr marL="360000" indent="-342900" defTabSz="3600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 marL="648000">
              <a:spcAft>
                <a:spcPts val="600"/>
              </a:spcAft>
              <a:defRPr/>
            </a:lvl2pPr>
            <a:lvl3pPr marL="900000" indent="-266400">
              <a:defRPr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78262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550">
          <p15:clr>
            <a:srgbClr val="FBAE40"/>
          </p15:clr>
        </p15:guide>
        <p15:guide id="5" orient="horz" pos="414">
          <p15:clr>
            <a:srgbClr val="FBAE40"/>
          </p15:clr>
        </p15:guide>
        <p15:guide id="6" orient="horz" pos="4042">
          <p15:clr>
            <a:srgbClr val="FBAE40"/>
          </p15:clr>
        </p15:guide>
        <p15:guide id="7" pos="3704">
          <p15:clr>
            <a:srgbClr val="FBAE40"/>
          </p15:clr>
        </p15:guide>
        <p15:guide id="8" pos="3976">
          <p15:clr>
            <a:srgbClr val="FBAE40"/>
          </p15:clr>
        </p15:guide>
        <p15:guide id="9" orient="horz" pos="3906">
          <p15:clr>
            <a:srgbClr val="FBAE40"/>
          </p15:clr>
        </p15:guide>
        <p15:guide id="11" pos="279">
          <p15:clr>
            <a:srgbClr val="FBAE40"/>
          </p15:clr>
        </p15:guide>
        <p15:guide id="12" orient="horz" pos="22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179800850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9" name="think-cell Folie" r:id="rId11" imgW="344" imgH="344" progId="TCLayout.ActiveDocument.1">
                  <p:embed/>
                </p:oleObj>
              </mc:Choice>
              <mc:Fallback>
                <p:oleObj name="think-cell Folie" r:id="rId11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360" y="548680"/>
            <a:ext cx="1152128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 smtClean="0"/>
              <a:t>Hier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klicken</a:t>
            </a:r>
            <a:r>
              <a:rPr lang="en-US" altLang="de-DE" dirty="0" smtClean="0"/>
              <a:t>, um Master-</a:t>
            </a:r>
            <a:r>
              <a:rPr lang="en-US" altLang="de-DE" dirty="0" err="1" smtClean="0"/>
              <a:t>Textformat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zu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bearbeiten</a:t>
            </a:r>
            <a:r>
              <a:rPr lang="en-US" altLang="de-DE" dirty="0" smtClean="0"/>
              <a:t>.</a:t>
            </a:r>
          </a:p>
          <a:p>
            <a:pPr lvl="1"/>
            <a:r>
              <a:rPr lang="en-US" altLang="de-DE" dirty="0" err="1" smtClean="0"/>
              <a:t>Zweite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  <a:p>
            <a:pPr lvl="2"/>
            <a:r>
              <a:rPr lang="en-US" altLang="de-DE" dirty="0" err="1" smtClean="0"/>
              <a:t>Dritte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  <a:p>
            <a:pPr lvl="3"/>
            <a:r>
              <a:rPr lang="en-US" altLang="de-DE" dirty="0" err="1" smtClean="0"/>
              <a:t>Vierte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  <a:p>
            <a:pPr lvl="4"/>
            <a:r>
              <a:rPr lang="en-US" altLang="de-DE" dirty="0" err="1" smtClean="0"/>
              <a:t>Fünfte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Ebene</a:t>
            </a:r>
            <a:endParaRPr lang="en-US" altLang="de-DE" dirty="0" smtClean="0"/>
          </a:p>
        </p:txBody>
      </p:sp>
      <p:sp>
        <p:nvSpPr>
          <p:cNvPr id="5" name="Rechteck 4"/>
          <p:cNvSpPr/>
          <p:nvPr userDrawn="1"/>
        </p:nvSpPr>
        <p:spPr bwMode="auto">
          <a:xfrm rot="10800000">
            <a:off x="6091525" y="6426000"/>
            <a:ext cx="6100475" cy="432000"/>
          </a:xfrm>
          <a:prstGeom prst="rect">
            <a:avLst/>
          </a:prstGeom>
          <a:solidFill>
            <a:srgbClr val="003F7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 typeface="Wingdings" pitchFamily="2" charset="2"/>
              <a:buChar char="§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rapezoid 5"/>
          <p:cNvSpPr/>
          <p:nvPr userDrawn="1"/>
        </p:nvSpPr>
        <p:spPr bwMode="auto">
          <a:xfrm>
            <a:off x="2942250" y="6426000"/>
            <a:ext cx="5169478" cy="432000"/>
          </a:xfrm>
          <a:prstGeom prst="trapezoid">
            <a:avLst>
              <a:gd name="adj" fmla="val 38229"/>
            </a:avLst>
          </a:prstGeom>
          <a:solidFill>
            <a:srgbClr val="003F7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75"/>
              </a:buClr>
              <a:buSzTx/>
              <a:buFont typeface="Wingdings" pitchFamily="2" charset="2"/>
              <a:buChar char="§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3215680" y="6534278"/>
            <a:ext cx="889298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buNone/>
            </a:pPr>
            <a:r>
              <a:rPr lang="de-DE" dirty="0" smtClean="0">
                <a:solidFill>
                  <a:schemeClr val="bg1"/>
                </a:solidFill>
              </a:rPr>
              <a:t>Vorname Name | </a:t>
            </a:r>
            <a:r>
              <a:rPr lang="de-DE" dirty="0" err="1" smtClean="0">
                <a:solidFill>
                  <a:schemeClr val="bg1"/>
                </a:solidFill>
              </a:rPr>
              <a:t>xx.xx.xxxx</a:t>
            </a:r>
            <a:r>
              <a:rPr lang="de-DE" dirty="0" smtClean="0">
                <a:solidFill>
                  <a:schemeClr val="bg1"/>
                </a:solidFill>
              </a:rPr>
              <a:t> |</a:t>
            </a:r>
            <a:r>
              <a:rPr lang="de-DE" baseline="0" dirty="0" smtClean="0">
                <a:solidFill>
                  <a:schemeClr val="bg1"/>
                </a:solidFill>
              </a:rPr>
              <a:t> </a:t>
            </a:r>
            <a:fld id="{77601278-66AC-4F58-B62A-B516C11CA70F}" type="slidenum">
              <a:rPr lang="de-DE" smtClean="0">
                <a:solidFill>
                  <a:schemeClr val="bg1"/>
                </a:solidFill>
              </a:rPr>
              <a:pPr algn="r">
                <a:buNone/>
              </a:pPr>
              <a:t>‹Nr.›</a:t>
            </a:fld>
            <a:r>
              <a:rPr lang="de-DE" baseline="0" dirty="0" smtClean="0">
                <a:solidFill>
                  <a:schemeClr val="bg1"/>
                </a:solidFill>
              </a:rPr>
              <a:t> von x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5" r:id="rId5"/>
    <p:sldLayoutId id="2147483663" r:id="rId6"/>
    <p:sldLayoutId id="214748366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F75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081874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6" name="think-cell Folie" r:id="rId4" imgW="359" imgH="355" progId="TCLayout.ActiveDocument.1">
                  <p:embed/>
                </p:oleObj>
              </mc:Choice>
              <mc:Fallback>
                <p:oleObj name="think-cell Folie" r:id="rId4" imgW="359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000" y="0"/>
            <a:ext cx="11580000" cy="646331"/>
          </a:xfrm>
        </p:spPr>
        <p:txBody>
          <a:bodyPr/>
          <a:lstStyle/>
          <a:p>
            <a:r>
              <a:rPr lang="de-DE" dirty="0" smtClean="0"/>
              <a:t>Folie mit mehreren Diagrammen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227013" y="882000"/>
            <a:ext cx="11737976" cy="350756"/>
          </a:xfrm>
        </p:spPr>
        <p:txBody>
          <a:bodyPr/>
          <a:lstStyle/>
          <a:p>
            <a:pPr defTabSz="360000"/>
            <a:r>
              <a:rPr lang="de-DE" dirty="0" smtClean="0"/>
              <a:t>Das ist ein Vorschlag für eine Folie mit 6 </a:t>
            </a:r>
            <a:r>
              <a:rPr lang="de-DE" dirty="0" smtClean="0"/>
              <a:t>Diagrammen quer und übereinander angeordnet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0"/>
            <a:ext cx="612000" cy="646331"/>
          </a:xfrm>
          <a:prstGeom prst="rect">
            <a:avLst/>
          </a:prstGeom>
          <a:solidFill>
            <a:srgbClr val="003F75"/>
          </a:solidFill>
          <a:ln>
            <a:solidFill>
              <a:srgbClr val="003F75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buNone/>
            </a:pPr>
            <a:r>
              <a:rPr lang="de-DE" sz="3600" dirty="0" smtClean="0">
                <a:solidFill>
                  <a:schemeClr val="bg1"/>
                </a:solidFill>
                <a:latin typeface="+mj-lt"/>
              </a:rPr>
              <a:t>1</a:t>
            </a:r>
            <a:endParaRPr lang="de-DE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989" y="1340768"/>
            <a:ext cx="11520000" cy="496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Template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smtClean="0"/>
              <a:t>Sie können eine derartige Anordnung der Grafiken mit </a:t>
            </a:r>
            <a:r>
              <a:rPr lang="de-DE" dirty="0"/>
              <a:t>dem Template </a:t>
            </a:r>
            <a:r>
              <a:rPr lang="de-DE" i="1" dirty="0" smtClean="0"/>
              <a:t>6Diagramme_quer_klein_6x-6y_16-9.otpu</a:t>
            </a:r>
            <a:r>
              <a:rPr lang="de-DE" dirty="0" smtClean="0"/>
              <a:t> erstellen. Entsprechend passen Sie dann die Achsen an Ihre Anforderungen an.</a:t>
            </a:r>
          </a:p>
          <a:p>
            <a:r>
              <a:rPr lang="de-DE" dirty="0" smtClean="0"/>
              <a:t>Die eingelesene Grafik kann dann auf eine breite von 32 cm gesetzt werden, um den Platz optimal auszunützen.</a:t>
            </a:r>
          </a:p>
          <a:p>
            <a:r>
              <a:rPr lang="de-DE" dirty="0" smtClean="0"/>
              <a:t>Sollten Sie noch erklärenden Text benötigen, erstellen Sie dafür besser eine zweite Folie, da durch Verkleinern die Diagrammbeschriftung nicht mehr gut lesbar wäre.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1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Folie mit erklärendem Text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42913" y="897684"/>
            <a:ext cx="56774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000" dirty="0" smtClean="0"/>
              <a:t>Hier kann nun noch erklärender Text angeordnet werden. Das Diagramm kann zusätzlich nochmals verkleinert zur Erinnerung dargestellt werden. Wie Sie das auf der Seite anordnen bleibt Ihnen überlassen.</a:t>
            </a:r>
            <a:endParaRPr lang="de-DE" sz="2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727" y="3501008"/>
            <a:ext cx="5916213" cy="255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59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3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 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1.72900000000000009237E+00&quot;&gt;&lt;m_msothmcolidx val=&quot;0&quot;/&gt;&lt;m_rgb r=&quot;F0&quot; g=&quot;40&quot; b=&quot;3C&quot;/&gt;&lt;m_nBrightness val=&quot;0&quot;/&gt;&lt;/elem&gt;&lt;elem m_fUsage=&quot;1.55610000000000003872E+00&quot;&gt;&lt;m_msothmcolidx val=&quot;0&quot;/&gt;&lt;m_rgb r=&quot;F9&quot; g=&quot;FF&quot; b=&quot;2C&quot;/&gt;&lt;m_nBrightness val=&quot;0&quot;/&gt;&lt;/elem&gt;&lt;elem m_fUsage=&quot;1.40049000000000001265E+00&quot;&gt;&lt;m_msothmcolidx val=&quot;0&quot;/&gt;&lt;m_rgb r=&quot;98&quot; g=&quot;FF&quot; b=&quot;2B&quot;/&gt;&lt;m_nBrightness val=&quot;0&quot;/&gt;&lt;/elem&gt;&lt;/m_vecMRU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NNg12uMYa0BeJezlSH2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NNg12uMYa0BeJezlSH2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NNg12uMYa0BeJezlSH2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NNg12uMYa0BeJezlSH2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NNg12uMYa0BeJezlSH2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NNg12uMYa0BeJezlSH2A"/>
</p:tagLst>
</file>

<file path=ppt/theme/theme1.xml><?xml version="1.0" encoding="utf-8"?>
<a:theme xmlns:a="http://schemas.openxmlformats.org/drawingml/2006/main" name="Master AT 440 ">
  <a:themeElements>
    <a:clrScheme name="Benutzerdefiniert 1">
      <a:dk1>
        <a:srgbClr val="000000"/>
      </a:dk1>
      <a:lt1>
        <a:srgbClr val="FFFFFF"/>
      </a:lt1>
      <a:dk2>
        <a:srgbClr val="868686"/>
      </a:dk2>
      <a:lt2>
        <a:srgbClr val="003F75"/>
      </a:lt2>
      <a:accent1>
        <a:srgbClr val="306151"/>
      </a:accent1>
      <a:accent2>
        <a:srgbClr val="9AA637"/>
      </a:accent2>
      <a:accent3>
        <a:srgbClr val="7D3845"/>
      </a:accent3>
      <a:accent4>
        <a:srgbClr val="48287B"/>
      </a:accent4>
      <a:accent5>
        <a:srgbClr val="6AADD4"/>
      </a:accent5>
      <a:accent6>
        <a:srgbClr val="888D89"/>
      </a:accent6>
      <a:hlink>
        <a:srgbClr val="0563C1"/>
      </a:hlink>
      <a:folHlink>
        <a:srgbClr val="954F72"/>
      </a:folHlink>
    </a:clrScheme>
    <a:fontScheme name="Master AT 440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rgbClr val="003F75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3F75"/>
          </a:buClr>
          <a:buSzTx/>
          <a:buFont typeface="Wingdings" pitchFamily="2" charset="2"/>
          <a:buChar char="§"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ln w="19050">
          <a:solidFill>
            <a:srgbClr val="003F75"/>
          </a:solidFill>
        </a:ln>
        <a:extLst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dirty="0"/>
        </a:defPPr>
      </a:lstStyle>
    </a:txDef>
  </a:objectDefaults>
  <a:extraClrSchemeLst>
    <a:extraClrScheme>
      <a:clrScheme name="Master AT 440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AT 440 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AT 440 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AT 440 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AT 440 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AT 440 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AT 440 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440a_Folienmaster_2020_16-9.pptx" id="{BC1A5B9E-BDCD-48DA-8FDB-F1BF973899B3}" vid="{F3206781-1838-4A23-A975-AE898D936E8F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Master AT 440 </vt:lpstr>
      <vt:lpstr>think-cell Folie</vt:lpstr>
      <vt:lpstr>Folie mit mehreren Diagrammen</vt:lpstr>
      <vt:lpstr>Template</vt:lpstr>
      <vt:lpstr>Folie mit erklärendem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Timo Schempp</dc:creator>
  <cp:lastModifiedBy>Elke Wörner</cp:lastModifiedBy>
  <cp:revision>498</cp:revision>
  <cp:lastPrinted>2017-03-13T22:37:55Z</cp:lastPrinted>
  <dcterms:created xsi:type="dcterms:W3CDTF">2016-11-02T12:31:19Z</dcterms:created>
  <dcterms:modified xsi:type="dcterms:W3CDTF">2022-12-21T12:02:09Z</dcterms:modified>
</cp:coreProperties>
</file>